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84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ABF959D-F08B-D900-CD1D-34EA61BEE5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A57DD8D9-2EC1-15EE-B026-EAD03E89C1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3DBC28AC-15A4-FF35-1C6E-50C43337EA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A2F1C-5BF5-4BC1-AD9C-58C759CD4357}" type="datetimeFigureOut">
              <a:rPr lang="sv-SE" smtClean="0"/>
              <a:t>2026-06-03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A5F31E3-43B4-B541-E2AF-7FD93BB0D9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DD59C93-400A-1CB1-FA6B-AA3090599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439B3-9B8D-4651-B209-CB41653F443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568752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F96A571-7618-99D3-03B3-BCB61630BF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AA27835A-B752-BE04-C6A0-A310BC8DD3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5EF5C8B7-A5F8-1063-BF0F-0F667A318E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A2F1C-5BF5-4BC1-AD9C-58C759CD4357}" type="datetimeFigureOut">
              <a:rPr lang="sv-SE" smtClean="0"/>
              <a:t>2026-06-03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ED59511-6F0D-C0B1-2AB5-6F6E60F1C2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608D83C-4986-D11F-412B-C01EB717FF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439B3-9B8D-4651-B209-CB41653F443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71243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EBD2C9DF-1C7A-AA17-D539-5819C3F9196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00F1788A-E15C-0947-5584-2257BAB350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FC826501-569C-61B4-45B9-C12E4CAC47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A2F1C-5BF5-4BC1-AD9C-58C759CD4357}" type="datetimeFigureOut">
              <a:rPr lang="sv-SE" smtClean="0"/>
              <a:t>2026-06-03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D32527D-91C4-3042-06AB-C15016F52D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EE15090-9E6D-3E31-6C97-BEEDAA7FCD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439B3-9B8D-4651-B209-CB41653F443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20904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1F29DC3-70C4-7E22-1995-10E7150F94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D2CFB99-0ED1-A041-0545-03FE92BAEC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A4D0163-5584-BA90-4092-7CA757EE9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A2F1C-5BF5-4BC1-AD9C-58C759CD4357}" type="datetimeFigureOut">
              <a:rPr lang="sv-SE" smtClean="0"/>
              <a:t>2026-06-03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C03C4C7-8A71-FD4C-4915-8600F1B07D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1EBEAA9-D1FD-D4DD-0782-720178921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439B3-9B8D-4651-B209-CB41653F443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97681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F7A7C5B-CF2C-B585-51C5-2B22C01BFE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9977BEF0-58F9-D125-C4A8-A3A3372963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CA1DDCB-2851-2B74-281C-98C88A4F7E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A2F1C-5BF5-4BC1-AD9C-58C759CD4357}" type="datetimeFigureOut">
              <a:rPr lang="sv-SE" smtClean="0"/>
              <a:t>2026-06-03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2CC7031-A2E8-AE25-5FA3-81C72124C0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F4EC12F-3B91-397B-E91E-B037139BE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439B3-9B8D-4651-B209-CB41653F443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984771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B412E22-C548-90E6-6637-E70E8F7370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BD36D1F-4C4E-647C-6A28-A40791A129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2E5F7D79-EEE8-3B3B-2BB1-C50A51B0A3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2AD20191-CE5B-38E8-1BCD-11AC43B8E2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A2F1C-5BF5-4BC1-AD9C-58C759CD4357}" type="datetimeFigureOut">
              <a:rPr lang="sv-SE" smtClean="0"/>
              <a:t>2026-06-03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1DEE09F3-38E7-EB7A-7F7E-D98E4E460C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CE409921-5B5A-C6C1-A7DB-6D09E4B6DD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439B3-9B8D-4651-B209-CB41653F443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28521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6BE4A76-B051-8A0B-3523-142005E037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FDFAEFCD-3316-C48C-B1E4-9146C0CB14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82952BB2-2E37-1E74-1339-7D453DA6A5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3B49DC9A-F4CE-BC3A-BCB3-8D3F6B748E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72877C11-04E2-E1BB-8B7B-FEADD1FF6F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A4A9A4CC-97B9-5FC2-97CE-03BA851309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A2F1C-5BF5-4BC1-AD9C-58C759CD4357}" type="datetimeFigureOut">
              <a:rPr lang="sv-SE" smtClean="0"/>
              <a:t>2026-06-03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1D81CC5E-30B9-EE5E-D0BB-3B2932AD8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B58BFA9A-76E0-442D-8D50-5B1F4DA8A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439B3-9B8D-4651-B209-CB41653F443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723165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92E4062-E111-F94C-23E7-135959361D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E06EF86C-00DF-53F3-418E-B82E4019E3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A2F1C-5BF5-4BC1-AD9C-58C759CD4357}" type="datetimeFigureOut">
              <a:rPr lang="sv-SE" smtClean="0"/>
              <a:t>2026-06-03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3FE2C4AF-B6F2-8B60-14C2-03937AB994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CD380288-4640-77F3-2138-DB02723559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439B3-9B8D-4651-B209-CB41653F443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717984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38EFE016-3D6C-2280-40BD-6F9C14AB67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A2F1C-5BF5-4BC1-AD9C-58C759CD4357}" type="datetimeFigureOut">
              <a:rPr lang="sv-SE" smtClean="0"/>
              <a:t>2026-06-03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E9E5951F-1938-2B73-DB57-3306868F2B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E998C320-552E-34BB-C71A-D75ED603CC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439B3-9B8D-4651-B209-CB41653F443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38150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62B602D-A09B-E9DC-2B91-10779766FC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2F5EA3B-B176-E7A3-F63C-0F250C6A15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F244A0E-C438-BE4C-1772-F5EEA9E90D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7D49DAB6-DCDF-BA73-B49C-0C851809A0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A2F1C-5BF5-4BC1-AD9C-58C759CD4357}" type="datetimeFigureOut">
              <a:rPr lang="sv-SE" smtClean="0"/>
              <a:t>2026-06-03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23D4063-56C8-FE6C-A93F-C5733AF89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9E99D6CF-D497-EBD6-3D4B-3C417EB22C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439B3-9B8D-4651-B209-CB41653F443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89665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7FEA1BC-93C0-A825-85DC-F9AEBDF46C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0C1CBC8A-099E-C58D-6073-BA0B8634E2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38449C5-AFEB-1278-F7AA-820FF5A0C9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368D43D3-D5F0-765A-28CD-DBEB3FC0F2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A2F1C-5BF5-4BC1-AD9C-58C759CD4357}" type="datetimeFigureOut">
              <a:rPr lang="sv-SE" smtClean="0"/>
              <a:t>2026-06-03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9DE9536D-8DF4-CC38-87CE-82E9009C2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28506AFE-710D-CDF8-81F3-EA36A876B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439B3-9B8D-4651-B209-CB41653F443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83680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9FB6681C-7971-FC81-C9F5-377F70702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5974AB85-5FA7-74F7-3D46-B83ED35B20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589ECE6-E1B1-E091-95F4-38F7864C4D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51A2F1C-5BF5-4BC1-AD9C-58C759CD4357}" type="datetimeFigureOut">
              <a:rPr lang="sv-SE" smtClean="0"/>
              <a:t>2026-06-03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A4ECC3F-11F3-9A4B-30C1-DCAD4BED83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853B70C-DAA1-0966-90B5-FF6BE2E22C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94439B3-9B8D-4651-B209-CB41653F443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1268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5F4413B-B2DF-5405-E074-D0BE689BCAB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1895B0C0-E303-A744-2671-43D5E0F209F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01906915-DFC4-2BA0-FAA7-32C8367E29D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803" t="25873" r="39375" b="18413"/>
          <a:stretch>
            <a:fillRect/>
          </a:stretch>
        </p:blipFill>
        <p:spPr>
          <a:xfrm>
            <a:off x="119741" y="18985"/>
            <a:ext cx="11963402" cy="6839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5054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Bredbild</PresentationFormat>
  <Paragraphs>0</Paragraphs>
  <Slides>1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Office-tema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Elisabeth Hedfors</dc:creator>
  <cp:lastModifiedBy>Elisabeth Hedfors</cp:lastModifiedBy>
  <cp:revision>1</cp:revision>
  <dcterms:created xsi:type="dcterms:W3CDTF">2026-06-03T17:04:47Z</dcterms:created>
  <dcterms:modified xsi:type="dcterms:W3CDTF">2026-06-03T17:06:43Z</dcterms:modified>
</cp:coreProperties>
</file>